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F4CF8-140A-4214-9223-C6F0EB291231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34D6D-230D-4948-9D79-0ACC3DCE64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715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Úvodní strana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34D6D-230D-4948-9D79-0ACC3DCE64D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08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 zadání</a:t>
            </a:r>
            <a:r>
              <a:rPr lang="cs-CZ" baseline="0" dirty="0" smtClean="0"/>
              <a:t> místa se objeví nabídka lokálních kostelů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34D6D-230D-4948-9D79-0ACC3DCE64D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181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 volbě konkrétního kostela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34D6D-230D-4948-9D79-0ACC3DCE64D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19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20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6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33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343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78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88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15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6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53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262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80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7FB0-B2F7-429D-BD4D-C60CEC143BC8}" type="datetimeFigureOut">
              <a:rPr lang="cs-CZ" smtClean="0"/>
              <a:t>3.7.2015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C11C-92B2-4FD8-BFBE-1012C6988D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98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CC0000"/>
                </a:solidFill>
                <a:latin typeface="Cambria" panose="02040503050406030204" pitchFamily="18" charset="0"/>
              </a:rPr>
              <a:t>Bohoslužby na jednom místě</a:t>
            </a:r>
            <a:r>
              <a:rPr lang="cs-CZ" b="1" dirty="0" smtClean="0">
                <a:latin typeface="Cambria" panose="02040503050406030204" pitchFamily="18" charset="0"/>
              </a:rPr>
              <a:t/>
            </a:r>
            <a:br>
              <a:rPr lang="cs-CZ" b="1" dirty="0" smtClean="0">
                <a:latin typeface="Cambria" panose="02040503050406030204" pitchFamily="18" charset="0"/>
              </a:rPr>
            </a:br>
            <a:r>
              <a:rPr lang="cs-CZ" sz="2400" b="1" dirty="0" smtClean="0"/>
              <a:t>nová </a:t>
            </a:r>
            <a:r>
              <a:rPr lang="cs-CZ" sz="2400" b="1" dirty="0"/>
              <a:t>on-line </a:t>
            </a:r>
            <a:r>
              <a:rPr lang="cs-CZ" sz="2400" b="1" dirty="0" smtClean="0"/>
              <a:t>aplikace v</a:t>
            </a:r>
            <a:r>
              <a:rPr lang="cs-CZ" sz="2400" b="1" dirty="0"/>
              <a:t> počítačích a mobil. </a:t>
            </a:r>
            <a:r>
              <a:rPr lang="cs-CZ" sz="2400" b="1" dirty="0" smtClean="0"/>
              <a:t>zařízeních</a:t>
            </a:r>
            <a:endParaRPr lang="cs-CZ" sz="2400" b="1" dirty="0">
              <a:latin typeface="Cambria" panose="020405030504060302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b="1" dirty="0" smtClean="0">
              <a:solidFill>
                <a:srgbClr val="CC0000"/>
              </a:solidFill>
            </a:endParaRPr>
          </a:p>
          <a:p>
            <a:endParaRPr lang="cs-CZ" b="1" dirty="0">
              <a:solidFill>
                <a:srgbClr val="CC0000"/>
              </a:solidFill>
            </a:endParaRPr>
          </a:p>
          <a:p>
            <a:endParaRPr lang="cs-CZ" b="1" dirty="0" smtClean="0">
              <a:solidFill>
                <a:srgbClr val="CC0000"/>
              </a:solidFill>
            </a:endParaRPr>
          </a:p>
          <a:p>
            <a:r>
              <a:rPr lang="cs-CZ" b="1" dirty="0" smtClean="0">
                <a:solidFill>
                  <a:srgbClr val="CC0000"/>
                </a:solidFill>
              </a:rPr>
              <a:t>bohosluzby.cirkev.cz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58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72825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54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0600" y="-166688"/>
            <a:ext cx="11125200" cy="719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766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91725" cy="883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6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Zobrazení v mobilních zařízeních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84784"/>
            <a:ext cx="2736304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07655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26</Words>
  <Application>Microsoft Office PowerPoint</Application>
  <PresentationFormat>Předvádění na obrazovce (4:3)</PresentationFormat>
  <Paragraphs>12</Paragraphs>
  <Slides>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Bohoslužby na jednom místě nová on-line aplikace v počítačích a mobil. zařízeních</vt:lpstr>
      <vt:lpstr>Prezentace aplikace PowerPoint</vt:lpstr>
      <vt:lpstr>Prezentace aplikace PowerPoint</vt:lpstr>
      <vt:lpstr>Prezentace aplikace PowerPoint</vt:lpstr>
      <vt:lpstr>Zobrazení v mobilních zařízeních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Aplikace Katolické bohoslužby v mapách na Internetu a mobilních zařízeních</dc:title>
  <dc:creator>Zuzana Lášková</dc:creator>
  <cp:lastModifiedBy>Zuzana Lášková</cp:lastModifiedBy>
  <cp:revision>6</cp:revision>
  <dcterms:created xsi:type="dcterms:W3CDTF">2015-07-03T09:11:08Z</dcterms:created>
  <dcterms:modified xsi:type="dcterms:W3CDTF">2015-07-03T10:49:29Z</dcterms:modified>
</cp:coreProperties>
</file>